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57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7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64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E51E1-6B2A-43E8-A785-B7283C2DEAF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95EA-07AF-43C3-A179-DDD8CC1D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Downloads\&#1055;&#1077;&#1089;&#1085;&#1080;%20&#1080;%20&#1084;&#1091;&#1079;&#1099;&#1082;&#1072;%20mp3\&#1052;&#1072;&#1096;&#1072;%20&#1080;%20&#1084;&#1077;&#1076;&#1074;&#1077;&#1076;&#1100;%20-%20&#1055;&#1088;&#1086;%20&#1089;&#1083;&#1077;&#1076;&#1099;.mp3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133501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7772400" cy="2071702"/>
          </a:xfrm>
        </p:spPr>
        <p:txBody>
          <a:bodyPr>
            <a:normAutofit/>
          </a:bodyPr>
          <a:lstStyle/>
          <a:p>
            <a:pPr algn="r"/>
            <a:r>
              <a:rPr lang="ru-RU" sz="8000" b="1" dirty="0" smtClean="0">
                <a:solidFill>
                  <a:srgbClr val="002060"/>
                </a:solidFill>
              </a:rPr>
              <a:t>Математика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500306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3 класс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423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1571612"/>
            <a:ext cx="6929486" cy="1200329"/>
          </a:xfrm>
          <a:prstGeom prst="rect">
            <a:avLst/>
          </a:prstGeom>
          <a:solidFill>
            <a:srgbClr val="0064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Единицы длины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3071810"/>
            <a:ext cx="3214710" cy="2286016"/>
          </a:xfrm>
          <a:prstGeom prst="rect">
            <a:avLst/>
          </a:prstGeom>
          <a:solidFill>
            <a:srgbClr val="00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 м = 100 см</a:t>
            </a:r>
          </a:p>
          <a:p>
            <a:pPr algn="ctr"/>
            <a:r>
              <a:rPr lang="ru-RU" sz="4000" dirty="0" smtClean="0"/>
              <a:t>1 дм = 10 см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8676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66FF"/>
            </a:solidFill>
          </a:ln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ФИЗКУЛЬТМИНУТКА</a:t>
            </a:r>
            <a:endParaRPr lang="ru-RU" dirty="0"/>
          </a:p>
        </p:txBody>
      </p:sp>
      <p:pic>
        <p:nvPicPr>
          <p:cNvPr id="5" name="Маша и медведь - Про сл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pic>
        <p:nvPicPr>
          <p:cNvPr id="7" name="Рисунок 6" descr="ad358e88be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643446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423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1428736"/>
            <a:ext cx="6336000" cy="756000"/>
          </a:xfrm>
          <a:prstGeom prst="rect">
            <a:avLst/>
          </a:prstGeom>
          <a:solidFill>
            <a:srgbClr val="0064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Проверочная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работа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143380"/>
            <a:ext cx="3929090" cy="1214446"/>
          </a:xfrm>
          <a:prstGeom prst="rect">
            <a:avLst/>
          </a:prstGeom>
          <a:solidFill>
            <a:srgbClr val="00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Дополнительное задание: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 6, устно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2214554"/>
            <a:ext cx="6357982" cy="19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Задание 1</a:t>
            </a:r>
            <a:r>
              <a:rPr lang="ru-RU" sz="2800" dirty="0" smtClean="0"/>
              <a:t>.     </a:t>
            </a:r>
            <a:r>
              <a:rPr lang="ru-RU" sz="2800" b="1" dirty="0" smtClean="0">
                <a:solidFill>
                  <a:srgbClr val="FF0000"/>
                </a:solidFill>
              </a:rPr>
              <a:t>№ 2           </a:t>
            </a:r>
            <a:r>
              <a:rPr lang="ru-RU" sz="2800" b="1" dirty="0" smtClean="0">
                <a:solidFill>
                  <a:srgbClr val="0000FF"/>
                </a:solidFill>
              </a:rPr>
              <a:t>№ 1           </a:t>
            </a:r>
            <a:r>
              <a:rPr lang="ru-RU" sz="2800" b="1" dirty="0" smtClean="0">
                <a:solidFill>
                  <a:srgbClr val="00B050"/>
                </a:solidFill>
              </a:rPr>
              <a:t>№ 3</a:t>
            </a:r>
          </a:p>
          <a:p>
            <a:endParaRPr lang="ru-RU" dirty="0">
              <a:solidFill>
                <a:srgbClr val="00B050"/>
              </a:solidFill>
            </a:endParaRPr>
          </a:p>
          <a:p>
            <a:r>
              <a:rPr lang="ru-RU" sz="2800" b="1" i="1" u="sng" dirty="0" smtClean="0"/>
              <a:t>Задание </a:t>
            </a:r>
            <a:r>
              <a:rPr lang="ru-RU" sz="2800" b="1" i="1" dirty="0" smtClean="0"/>
              <a:t>2.    </a:t>
            </a:r>
            <a:r>
              <a:rPr lang="ru-RU" sz="2800" b="1" dirty="0" smtClean="0"/>
              <a:t>№ 5</a:t>
            </a:r>
            <a:r>
              <a:rPr lang="ru-RU" sz="2800" b="1" i="1" dirty="0" smtClean="0"/>
              <a:t>,  </a:t>
            </a:r>
            <a:r>
              <a:rPr lang="ru-RU" sz="2400" dirty="0" smtClean="0"/>
              <a:t>2 уравнения  на выбор</a:t>
            </a:r>
          </a:p>
          <a:p>
            <a:endParaRPr lang="ru-RU" b="1" i="1" u="sng" dirty="0"/>
          </a:p>
          <a:p>
            <a:r>
              <a:rPr lang="ru-RU" sz="2800" b="1" i="1" u="sng" dirty="0" smtClean="0"/>
              <a:t>Задание </a:t>
            </a:r>
            <a:r>
              <a:rPr lang="ru-RU" sz="2800" b="1" i="1" dirty="0" smtClean="0"/>
              <a:t>3</a:t>
            </a:r>
            <a:r>
              <a:rPr lang="ru-RU" sz="2800" dirty="0" smtClean="0"/>
              <a:t>.    </a:t>
            </a:r>
            <a:r>
              <a:rPr lang="ru-RU" sz="2800" b="1" dirty="0" smtClean="0"/>
              <a:t>№ 7,  </a:t>
            </a:r>
            <a:r>
              <a:rPr lang="ru-RU" sz="2400" dirty="0" smtClean="0"/>
              <a:t>решить задачу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3314_thum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0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857356" y="4000504"/>
            <a:ext cx="557216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14282" y="360363"/>
          <a:ext cx="8786874" cy="613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4" imgW="9779000" imgH="6561061" progId="Word.Document.12">
                  <p:embed/>
                </p:oleObj>
              </mc:Choice>
              <mc:Fallback>
                <p:oleObj name="Документ" r:id="rId4" imgW="9779000" imgH="6561061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60363"/>
                        <a:ext cx="8786874" cy="613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423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1285860"/>
            <a:ext cx="7143800" cy="1938992"/>
          </a:xfrm>
          <a:prstGeom prst="rect">
            <a:avLst/>
          </a:prstGeom>
          <a:solidFill>
            <a:srgbClr val="0064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Проверка 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омашнего задания 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143380"/>
            <a:ext cx="3214710" cy="1214446"/>
          </a:xfrm>
          <a:prstGeom prst="rect">
            <a:avLst/>
          </a:prstGeom>
          <a:solidFill>
            <a:srgbClr val="00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Стр. 17, № 1, 2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285992"/>
            <a:ext cx="6143668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00" y="928670"/>
            <a:ext cx="8229600" cy="5197493"/>
          </a:xfrm>
        </p:spPr>
        <p:txBody>
          <a:bodyPr/>
          <a:lstStyle/>
          <a:p>
            <a:r>
              <a:rPr lang="ru-RU" dirty="0" smtClean="0"/>
              <a:t>Сколько равносторонних треугольников на рисунке?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</a:t>
            </a:r>
            <a:r>
              <a:rPr lang="ru-RU" i="1" dirty="0" smtClean="0"/>
              <a:t>Р</a:t>
            </a:r>
          </a:p>
          <a:p>
            <a:endParaRPr lang="ru-RU" sz="1400" i="1" dirty="0" smtClean="0"/>
          </a:p>
          <a:p>
            <a:endParaRPr lang="ru-RU" sz="4000" i="1" dirty="0"/>
          </a:p>
          <a:p>
            <a:pPr>
              <a:buNone/>
            </a:pPr>
            <a:r>
              <a:rPr lang="ru-RU" sz="4000" i="1" dirty="0" smtClean="0"/>
              <a:t>                                  </a:t>
            </a:r>
            <a:r>
              <a:rPr lang="ru-RU" i="1" dirty="0" smtClean="0"/>
              <a:t>О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/>
              <a:t>М</a:t>
            </a:r>
            <a:r>
              <a:rPr lang="ru-RU" dirty="0" smtClean="0"/>
              <a:t>                                                                     </a:t>
            </a:r>
            <a:r>
              <a:rPr lang="ru-RU" i="1" dirty="0" smtClean="0"/>
              <a:t>К</a:t>
            </a:r>
            <a:endParaRPr lang="en-US" i="1" dirty="0" smtClean="0"/>
          </a:p>
          <a:p>
            <a:r>
              <a:rPr lang="ru-RU" dirty="0" smtClean="0"/>
              <a:t>Сколько всего треугольников?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00166" y="2285992"/>
            <a:ext cx="6143668" cy="278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500166" y="2285992"/>
            <a:ext cx="6143668" cy="27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1538" y="2000240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N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29130"/>
          </a:xfr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latin typeface="Arial Black" pitchFamily="34" charset="0"/>
              </a:rPr>
              <a:t>Закрепление умножения</a:t>
            </a:r>
          </a:p>
          <a:p>
            <a:pPr algn="ctr">
              <a:buNone/>
            </a:pPr>
            <a:r>
              <a:rPr lang="ru-RU" sz="5400" b="1" dirty="0" smtClean="0">
                <a:latin typeface="Arial Black" pitchFamily="34" charset="0"/>
              </a:rPr>
              <a:t> двузначного числа </a:t>
            </a:r>
          </a:p>
          <a:p>
            <a:pPr algn="ctr">
              <a:buNone/>
            </a:pPr>
            <a:r>
              <a:rPr lang="ru-RU" sz="5400" b="1" dirty="0" smtClean="0">
                <a:latin typeface="Arial Black" pitchFamily="34" charset="0"/>
              </a:rPr>
              <a:t>на однозначное</a:t>
            </a:r>
          </a:p>
          <a:p>
            <a:pPr algn="ctr">
              <a:buNone/>
            </a:pPr>
            <a:endParaRPr lang="ru-RU" sz="5400" b="1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3116"/>
            <a:ext cx="821537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Закрепление умножения</a:t>
            </a:r>
          </a:p>
          <a:p>
            <a:pPr algn="ctr">
              <a:buNone/>
            </a:pP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двузначного числа </a:t>
            </a:r>
          </a:p>
          <a:p>
            <a:pPr algn="ctr">
              <a:buNone/>
            </a:pP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на однозначное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072206"/>
            <a:ext cx="8286808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Вычисли и запиши только ответы: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12   6         14    5          23   3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26    2        15    5          17    4</a:t>
            </a:r>
          </a:p>
          <a:p>
            <a:r>
              <a:rPr lang="ru-RU" dirty="0" smtClean="0"/>
              <a:t>Расшифруй слово: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428604"/>
            <a:ext cx="4294638" cy="923330"/>
          </a:xfrm>
          <a:prstGeom prst="rect">
            <a:avLst/>
          </a:prstGeom>
          <a:noFill/>
          <a:ln w="38100">
            <a:solidFill>
              <a:srgbClr val="0066FF"/>
            </a:solidFill>
          </a:ln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Устный счёт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 flipH="1">
            <a:off x="1500166" y="2500305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86116" y="2500306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43504" y="2500306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71604" y="307181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86116" y="307181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14942" y="307181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4071942"/>
          <a:ext cx="6096000" cy="16430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72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75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68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52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69</a:t>
                      </a:r>
                      <a:endParaRPr lang="ru-RU" sz="4000" dirty="0"/>
                    </a:p>
                  </a:txBody>
                  <a:tcPr anchor="ctr"/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Д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Ь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Н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И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Е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Г</a:t>
                      </a:r>
                      <a:endParaRPr lang="ru-RU" sz="40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54098"/>
          </a:xfrm>
        </p:spPr>
        <p:txBody>
          <a:bodyPr/>
          <a:lstStyle/>
          <a:p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ДЕНЬГИ</a:t>
            </a:r>
            <a:endParaRPr lang="ru-RU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3960000" cy="1980000"/>
          </a:xfr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643050"/>
            <a:ext cx="3960000" cy="1980000"/>
          </a:xfrm>
          <a:prstGeom prst="rect">
            <a:avLst/>
          </a:prstGeo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86256"/>
            <a:ext cx="3960000" cy="1980000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214818"/>
            <a:ext cx="3960000" cy="1980000"/>
          </a:xfrm>
          <a:prstGeom prst="rect">
            <a:avLst/>
          </a:prstGeom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3000372"/>
            <a:ext cx="36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423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1571612"/>
            <a:ext cx="6429420" cy="1200329"/>
          </a:xfrm>
          <a:prstGeom prst="rect">
            <a:avLst/>
          </a:prstGeom>
          <a:solidFill>
            <a:srgbClr val="0064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Решение задач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143380"/>
            <a:ext cx="3214710" cy="1214446"/>
          </a:xfrm>
          <a:prstGeom prst="rect">
            <a:avLst/>
          </a:prstGeom>
          <a:solidFill>
            <a:srgbClr val="006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zoom-225597361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857496"/>
            <a:ext cx="1944278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423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357298"/>
            <a:ext cx="6929486" cy="2484000"/>
          </a:xfrm>
          <a:prstGeom prst="rect">
            <a:avLst/>
          </a:prstGeom>
          <a:solidFill>
            <a:srgbClr val="0064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Порядок действий</a:t>
            </a:r>
          </a:p>
          <a:p>
            <a:pPr algn="ctr"/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71876"/>
            <a:ext cx="292895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00042"/>
            <a:ext cx="87868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Умножение суммы на число</a:t>
            </a:r>
            <a:endParaRPr lang="ru-RU" sz="48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(a + b)   c</a:t>
            </a:r>
            <a:endParaRPr lang="ru-RU" sz="3600" b="1" i="1" dirty="0"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85984" y="221455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2928934"/>
            <a:ext cx="83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entury Schoolbook" pitchFamily="18" charset="0"/>
              </a:rPr>
              <a:t>Распределительное свойство умножения</a:t>
            </a:r>
            <a:endParaRPr lang="ru-RU" sz="32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214818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Century Schoolbook" pitchFamily="18" charset="0"/>
              </a:rPr>
              <a:t>(</a:t>
            </a:r>
            <a:r>
              <a:rPr lang="en-US" sz="3600" b="1" i="1" dirty="0" smtClean="0">
                <a:latin typeface="Century Schoolbook" pitchFamily="18" charset="0"/>
              </a:rPr>
              <a:t>a + b)   c = a   c + b   c</a:t>
            </a:r>
            <a:endParaRPr lang="ru-RU" sz="3600" b="1" i="1" dirty="0">
              <a:latin typeface="Century Schoolbook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57422" y="4572008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7620" y="4572008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86380" y="4572008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167</Words>
  <Application>Microsoft Office PowerPoint</Application>
  <PresentationFormat>Экран (4:3)</PresentationFormat>
  <Paragraphs>60</Paragraphs>
  <Slides>14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Документ</vt:lpstr>
      <vt:lpstr>Математика</vt:lpstr>
      <vt:lpstr>Презентация PowerPoint</vt:lpstr>
      <vt:lpstr>Презентация PowerPoint</vt:lpstr>
      <vt:lpstr>Тема урока</vt:lpstr>
      <vt:lpstr>Презентация PowerPoint</vt:lpstr>
      <vt:lpstr>ДЕНЬГИ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RePack by SPecialiST</dc:creator>
  <cp:lastModifiedBy>RePack by SPecialiST</cp:lastModifiedBy>
  <cp:revision>60</cp:revision>
  <dcterms:created xsi:type="dcterms:W3CDTF">2015-01-17T11:53:01Z</dcterms:created>
  <dcterms:modified xsi:type="dcterms:W3CDTF">2017-04-03T19:30:53Z</dcterms:modified>
</cp:coreProperties>
</file>